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mp" ContentType="image/jpe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5" Type="http://schemas.openxmlformats.org/officeDocument/2006/relationships/slide" Target="slides/slide4.xml" /><Relationship Id="rId10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theme" Target="theme/theme1.xml" /></Relationships>
</file>

<file path=ppt/media/image1.tmp>
</file>

<file path=ppt/media/image2.tmp>
</file>

<file path=ppt/media/image3.jpeg>
</file>

<file path=ppt/media/image4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BD1E3-7E58-7FE1-3249-31D370BDE3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B5F8EF-DAE3-2C3B-1074-487454297D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3D9606-98DD-EC4E-FC67-8BF37EF70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FB286-BB3C-32A9-8800-15188F64A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B1A96-D246-64CC-01BC-49E24F577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64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4AEDB-67EE-AFA0-B0EA-2D0363FFE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578990-1FC1-A041-9D4B-D1C43112E0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6F0EC-FFCF-E370-D438-1EBA09771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68BFC-E2EF-11CA-B123-DBA7BF95D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8AC5F-930E-EB7F-40D9-4333E0C96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705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D16C66-6A17-4B78-9A3A-9CA9150DC2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07AC6-A483-A9CE-B510-682444116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4ED69-A065-70B4-973A-D825A46C8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954D2-FDB7-8F45-E35B-A9F19662F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F0ECC-EAF3-4808-717B-F769C0323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726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6BF6A-B755-BA99-FBB2-B65A4A6A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16390-59B8-70D4-4065-008E5A047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F627A-7165-978E-5D47-1A8DA0C1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2329B-527C-E171-C250-687BEF849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B01EB-12FD-864A-0CB4-8B7C0FF0F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712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11634-C7EE-ED4B-774E-8A405EDB1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02684-9AFA-AC91-E4DD-241A9CDB9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AC2B3-6887-6E7E-0694-6C6546CA0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E7874-7B1F-B848-1E67-2DD273A24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69502-15C7-CD06-57CA-F7D8699C2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81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42FE7-B3C7-B618-FCF8-52C3DE30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96073-561A-E57D-915B-1C31F18921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36B7F-135F-04DA-EA47-336DB9F5E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EC032-9F88-5C1B-6BC5-ABB512698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5F3ED-5336-CE5A-4F61-1A6ED81EF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ECC69B-543A-514F-39C3-AC725A146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81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2315B-5A33-9B62-1690-2AA08F00D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0A16E-5DB7-594A-36F2-A10D1D1AA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53B2AA-C761-66E2-A344-1D296BBA5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1B4B68-6271-9E6D-A5CD-58E3FD1EAF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18E2AF-FF43-44D2-6279-099D8C7D05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94C61B-42BA-C359-D0EC-43CED9290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282D18-48C0-7131-9D51-A7842C2C4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A538DA-AFCB-F036-255E-08DB603F2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37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F3783-CB7C-0A3B-EC1F-0C703ED2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E8866D-CA33-EE5A-D2F8-423B9AE0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B43144-349F-AFC4-511F-4ABC2B6FC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DEC620-2AD9-B4E9-49F3-ED107D3A0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69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07D129-3C47-A10A-86BC-C6D12308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8BBE2B-2D7D-4BAC-40DB-2EBECF0DE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41120-E727-4DCE-4C4F-F2E8357C6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667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18E56-FD74-9E89-CC60-F66C54474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77F44-41A1-196A-6862-3E2C70D6B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90C62F-FFFA-7BFF-F2A6-513EFB981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F331B-CCC8-4913-5F5B-CF18A8CF7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BC424-A05E-7946-F100-0A51B7AAA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58309-BA8E-1934-329A-C32BFBFB7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16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DE417-33E9-0B4F-6F2B-A26F60336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10C32-1AD7-22DE-CB91-93943CAE70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F7F4BD-DE1D-A881-478C-1898B2919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6FB28-EB97-F6D7-B668-629EF071C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4BEEB9-4D45-986D-322A-008B634ED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A14AA-8720-44B2-FBDF-F8F99504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6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D771FE-79E5-F57C-4813-44BE3EBD5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4611D-F8AC-140D-DA40-42444F186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039AB-370B-7B15-C053-CBE56E050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D92D4-0DD6-EA4C-AE3E-C2C6AB47D4BF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6B32F-4D83-CEDE-0182-4FDD2BBFB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CF830-90DD-6266-9B57-293EC63C9E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A28AC-89A6-FC45-8417-F1785B59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768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 /><Relationship Id="rId1" Type="http://schemas.openxmlformats.org/officeDocument/2006/relationships/slideLayout" Target="../slideLayouts/slideLayout4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 /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69531-3474-F6E8-089F-80EFC4FBA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ASK_RANCHI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880623-6F19-3D07-D524-456D39C5E7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717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1837D-1C5E-ECAE-3788-AE6CAE05F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Rack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B9148-CBEA-8353-A8CD-4AF8A0273D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3C1A6065-B49B-8DB0-C59C-C67EA85413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5275220" y="365125"/>
            <a:ext cx="4385852" cy="6215062"/>
          </a:xfrm>
        </p:spPr>
      </p:pic>
    </p:spTree>
    <p:extLst>
      <p:ext uri="{BB962C8B-B14F-4D97-AF65-F5344CB8AC3E}">
        <p14:creationId xmlns:p14="http://schemas.microsoft.com/office/powerpoint/2010/main" val="882253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BDC49-020E-8E0B-5810-82BE5138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5F665-A429-C4AC-F3C4-ADC4D4CB48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F52255D-4A00-F350-2D3E-091E315EA2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1929740" y="365125"/>
            <a:ext cx="7879773" cy="5312765"/>
          </a:xfrm>
        </p:spPr>
      </p:pic>
    </p:spTree>
    <p:extLst>
      <p:ext uri="{BB962C8B-B14F-4D97-AF65-F5344CB8AC3E}">
        <p14:creationId xmlns:p14="http://schemas.microsoft.com/office/powerpoint/2010/main" val="3669679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5D3A4-D98B-8A21-A52F-972918157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1769A-BA9B-AABC-7A9B-62D1826536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07F4B7B-9B2A-210C-1EC6-80D7F1538F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783279" y="791688"/>
            <a:ext cx="6147955" cy="5888182"/>
          </a:xfrm>
        </p:spPr>
      </p:pic>
    </p:spTree>
    <p:extLst>
      <p:ext uri="{BB962C8B-B14F-4D97-AF65-F5344CB8AC3E}">
        <p14:creationId xmlns:p14="http://schemas.microsoft.com/office/powerpoint/2010/main" val="1609901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04B27-FD1C-6AA9-EC7B-057F55C54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B8293-E8BF-0213-29CB-73948285FC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63F7BB8-A37E-10ED-5A5A-88E776EFF2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680356" y="581396"/>
            <a:ext cx="10673443" cy="5501617"/>
          </a:xfrm>
        </p:spPr>
      </p:pic>
    </p:spTree>
    <p:extLst>
      <p:ext uri="{BB962C8B-B14F-4D97-AF65-F5344CB8AC3E}">
        <p14:creationId xmlns:p14="http://schemas.microsoft.com/office/powerpoint/2010/main" val="2603708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ASK_RANCHI </vt:lpstr>
      <vt:lpstr>Network Rack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ASK_RANCHI </dc:title>
  <dc:creator>Rakesh Kumar</dc:creator>
  <cp:lastModifiedBy>Rakesh Kumar</cp:lastModifiedBy>
  <cp:revision>6</cp:revision>
  <dcterms:created xsi:type="dcterms:W3CDTF">2023-07-16T08:58:30Z</dcterms:created>
  <dcterms:modified xsi:type="dcterms:W3CDTF">2023-09-01T12:22:10Z</dcterms:modified>
</cp:coreProperties>
</file>

<file path=docProps/thumbnail.jpeg>
</file>